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401FE2-3248-4CF8-A930-9B4974B7E303}">
  <a:tblStyle styleId="{F5401FE2-3248-4CF8-A930-9B4974B7E30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{F5401FE2-3248-4CF8-A930-9B4974B7E303}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{F5401FE2-3248-4CF8-A930-9B4974B7E303}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